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sldIdLst>
    <p:sldId id="256" r:id="rId3"/>
    <p:sldId id="258" r:id="rId4"/>
    <p:sldId id="269" r:id="rId5"/>
    <p:sldId id="261" r:id="rId6"/>
    <p:sldId id="262" r:id="rId7"/>
    <p:sldId id="260" r:id="rId8"/>
    <p:sldId id="259" r:id="rId9"/>
    <p:sldId id="265" r:id="rId10"/>
    <p:sldId id="264" r:id="rId11"/>
    <p:sldId id="267" r:id="rId12"/>
    <p:sldId id="268" r:id="rId13"/>
    <p:sldId id="270" r:id="rId14"/>
    <p:sldId id="271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99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 varScale="1">
        <p:scale>
          <a:sx n="74" d="100"/>
          <a:sy n="74" d="100"/>
        </p:scale>
        <p:origin x="-129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4348" y="214290"/>
            <a:ext cx="7772400" cy="1470025"/>
          </a:xfrm>
          <a:gradFill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8728" y="1785926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AF74E-50D2-498C-93A6-338FD8FBD707}" type="datetimeFigureOut">
              <a:rPr lang="en-US" smtClean="0"/>
              <a:pPr/>
              <a:t>4/22/2020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EBE45-77DC-491E-93E3-006FE92EB9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AF74E-50D2-498C-93A6-338FD8FBD707}" type="datetimeFigureOut">
              <a:rPr lang="en-US" smtClean="0"/>
              <a:pPr/>
              <a:t>4/22/2020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EBE45-77DC-491E-93E3-006FE92EB9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AF74E-50D2-498C-93A6-338FD8FBD707}" type="datetimeFigureOut">
              <a:rPr lang="en-US" smtClean="0"/>
              <a:pPr/>
              <a:t>4/22/2020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EBE45-77DC-491E-93E3-006FE92EB9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AF74E-50D2-498C-93A6-338FD8FBD707}" type="datetimeFigureOut">
              <a:rPr lang="en-US" smtClean="0"/>
              <a:pPr/>
              <a:t>4/22/2020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EBE45-77DC-491E-93E3-006FE92EB9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AF74E-50D2-498C-93A6-338FD8FBD707}" type="datetimeFigureOut">
              <a:rPr lang="en-US" smtClean="0"/>
              <a:pPr/>
              <a:t>4/22/2020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EBE45-77DC-491E-93E3-006FE92EB9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AF74E-50D2-498C-93A6-338FD8FBD707}" type="datetimeFigureOut">
              <a:rPr lang="en-US" smtClean="0"/>
              <a:pPr/>
              <a:t>4/22/2020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EBE45-77DC-491E-93E3-006FE92EB9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AF74E-50D2-498C-93A6-338FD8FBD707}" type="datetimeFigureOut">
              <a:rPr lang="en-US" smtClean="0"/>
              <a:pPr/>
              <a:t>4/22/2020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EBE45-77DC-491E-93E3-006FE92EB9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AF74E-50D2-498C-93A6-338FD8FBD707}" type="datetimeFigureOut">
              <a:rPr lang="en-US" smtClean="0"/>
              <a:pPr/>
              <a:t>4/22/2020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EBE45-77DC-491E-93E3-006FE92EB9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AF74E-50D2-498C-93A6-338FD8FBD707}" type="datetimeFigureOut">
              <a:rPr lang="en-US" smtClean="0"/>
              <a:pPr/>
              <a:t>4/22/2020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EBE45-77DC-491E-93E3-006FE92EB9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AF74E-50D2-498C-93A6-338FD8FBD707}" type="datetimeFigureOut">
              <a:rPr lang="en-US" smtClean="0"/>
              <a:pPr/>
              <a:t>4/22/2020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EBE45-77DC-491E-93E3-006FE92EB9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AF74E-50D2-498C-93A6-338FD8FBD707}" type="datetimeFigureOut">
              <a:rPr lang="en-US" smtClean="0"/>
              <a:pPr/>
              <a:t>4/22/2020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EBE45-77DC-491E-93E3-006FE92EB9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gradFill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solidFill>
            <a:srgbClr val="CC6600">
              <a:alpha val="14902"/>
            </a:srgbClr>
          </a:solidFill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9AF74E-50D2-498C-93A6-338FD8FBD707}" type="datetimeFigureOut">
              <a:rPr lang="en-US" smtClean="0"/>
              <a:pPr/>
              <a:t>4/22/2020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3EBE45-77DC-491E-93E3-006FE92EB96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FFCC99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FFCC99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FFCC99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FFCC99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FFCC99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40466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Как рождается книга: секреты изготовления бумаги</a:t>
            </a:r>
            <a:br>
              <a:rPr lang="ru-RU" b="1" dirty="0">
                <a:solidFill>
                  <a:schemeClr val="accent6">
                    <a:lumMod val="75000"/>
                  </a:schemeClr>
                </a:solidFill>
              </a:rPr>
            </a:b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692696"/>
            <a:ext cx="8363272" cy="5433467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  <a:p>
            <a:r>
              <a:rPr lang="ru-RU" dirty="0"/>
              <a:t>Бумага готова! Можно отправлять на книжные фабрики. Там бумажное полотно разрезают, создавая книги и тетради.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2708920"/>
            <a:ext cx="2837681" cy="320252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436" y="3343409"/>
            <a:ext cx="3655573" cy="2675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034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2028" y="2420888"/>
            <a:ext cx="3312368" cy="322955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174" y="2636912"/>
            <a:ext cx="2583744" cy="35010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307822"/>
            <a:ext cx="2515837" cy="333358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49264" y="285373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>
                <a:solidFill>
                  <a:schemeClr val="accent6">
                    <a:lumMod val="75000"/>
                  </a:schemeClr>
                </a:solidFill>
              </a:rPr>
              <a:t>Упаковочный </a:t>
            </a: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материал, обои, денежную бумагу, туалетную бумагу</a:t>
            </a: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7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332656"/>
            <a:ext cx="8229600" cy="6192688"/>
          </a:xfrm>
        </p:spPr>
        <p:txBody>
          <a:bodyPr/>
          <a:lstStyle/>
          <a:p>
            <a:r>
              <a:rPr lang="ru-RU" dirty="0" smtClean="0"/>
              <a:t>Важно бережно </a:t>
            </a:r>
            <a:r>
              <a:rPr lang="ru-RU" dirty="0"/>
              <a:t>относиться к книгам, экономно использовать бумагу, сдавать макулатуру, сажать деревья — самое малое, что может сделать каждый для сохранения лесов.  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542" y="2780928"/>
            <a:ext cx="7493604" cy="3407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551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Домашняя работа </a:t>
            </a:r>
            <a:br>
              <a:rPr lang="ru-RU" dirty="0" smtClean="0"/>
            </a:br>
            <a:r>
              <a:rPr lang="ru-RU" dirty="0" smtClean="0"/>
              <a:t>Знать правила: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772816"/>
            <a:ext cx="8229600" cy="4525963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dirty="0" smtClean="0">
                <a:solidFill>
                  <a:srgbClr val="FF0000"/>
                </a:solidFill>
              </a:rPr>
              <a:t>Бережно относись  </a:t>
            </a:r>
            <a:r>
              <a:rPr lang="ru-RU" dirty="0">
                <a:solidFill>
                  <a:srgbClr val="FF0000"/>
                </a:solidFill>
              </a:rPr>
              <a:t>к </a:t>
            </a:r>
            <a:r>
              <a:rPr lang="ru-RU" dirty="0" smtClean="0">
                <a:solidFill>
                  <a:srgbClr val="FF0000"/>
                </a:solidFill>
              </a:rPr>
              <a:t>книгам,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экономно используй бумагу</a:t>
            </a:r>
            <a:r>
              <a:rPr lang="ru-RU" dirty="0">
                <a:solidFill>
                  <a:srgbClr val="FF0000"/>
                </a:solidFill>
              </a:rPr>
              <a:t>, 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smtClean="0">
                <a:solidFill>
                  <a:srgbClr val="FF0000"/>
                </a:solidFill>
              </a:rPr>
              <a:t>сдавай макулатуру </a:t>
            </a:r>
            <a:r>
              <a:rPr lang="ru-RU" dirty="0" smtClean="0">
                <a:solidFill>
                  <a:schemeClr val="bg1"/>
                </a:solidFill>
              </a:rPr>
              <a:t>(начни </a:t>
            </a:r>
            <a:r>
              <a:rPr lang="ru-RU" dirty="0" smtClean="0"/>
              <a:t>собирать макулатуру, в новом учебном году запланирован сбор макулатуры в школе)</a:t>
            </a:r>
            <a:endParaRPr lang="ru-RU" dirty="0" smtClean="0"/>
          </a:p>
          <a:p>
            <a:r>
              <a:rPr lang="ru-RU" dirty="0" smtClean="0">
                <a:solidFill>
                  <a:srgbClr val="FF0000"/>
                </a:solidFill>
              </a:rPr>
              <a:t>сажай деревья.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4702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Как делают бумагу</a:t>
            </a:r>
            <a:br>
              <a:rPr lang="ru-RU" b="1" dirty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ru-RU" dirty="0"/>
              <a:t>Бумага производится на бумажных фабриках.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2670360"/>
            <a:ext cx="5431448" cy="34544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C00000"/>
                </a:solidFill>
              </a:rPr>
              <a:t>С</a:t>
            </a:r>
            <a:r>
              <a:rPr lang="ru-RU" dirty="0" smtClean="0">
                <a:solidFill>
                  <a:srgbClr val="C00000"/>
                </a:solidFill>
              </a:rPr>
              <a:t>начала нужно вырастить лес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0" y="1639094"/>
            <a:ext cx="6667500" cy="4448175"/>
          </a:xfrm>
        </p:spPr>
      </p:pic>
    </p:spTree>
    <p:extLst>
      <p:ext uri="{BB962C8B-B14F-4D97-AF65-F5344CB8AC3E}">
        <p14:creationId xmlns:p14="http://schemas.microsoft.com/office/powerpoint/2010/main" val="2629402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476672"/>
            <a:ext cx="8013576" cy="5904656"/>
          </a:xfrm>
        </p:spPr>
        <p:txBody>
          <a:bodyPr/>
          <a:lstStyle/>
          <a:p>
            <a:r>
              <a:rPr lang="ru-RU" dirty="0"/>
              <a:t>Из леса на фабрику привозят бревна.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0" y="1204912"/>
            <a:ext cx="6667500" cy="444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465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04664"/>
            <a:ext cx="8013576" cy="6048672"/>
          </a:xfrm>
        </p:spPr>
        <p:txBody>
          <a:bodyPr/>
          <a:lstStyle/>
          <a:p>
            <a:r>
              <a:rPr lang="ru-RU" dirty="0" smtClean="0"/>
              <a:t>В основном это ель, сосна </a:t>
            </a:r>
            <a:r>
              <a:rPr lang="ru-RU" dirty="0"/>
              <a:t>и березы, но используют также эвкалипт, тополь, каштан и другие деревья.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101" y="2015829"/>
            <a:ext cx="2419350" cy="20478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555" y="2087780"/>
            <a:ext cx="2702687" cy="202701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3803" y="4239719"/>
            <a:ext cx="2436306" cy="206270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2691" y="1965956"/>
            <a:ext cx="2092713" cy="211029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6899" y="4265708"/>
            <a:ext cx="1966915" cy="203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718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08768"/>
            <a:ext cx="8435280" cy="6360592"/>
          </a:xfrm>
        </p:spPr>
        <p:txBody>
          <a:bodyPr/>
          <a:lstStyle/>
          <a:p>
            <a:r>
              <a:rPr lang="ru-RU" dirty="0"/>
              <a:t>На фабрике машины сдирают с них кору, измельчают в щепки.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844824"/>
            <a:ext cx="5715000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786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548680"/>
            <a:ext cx="8280920" cy="6048672"/>
          </a:xfrm>
        </p:spPr>
        <p:txBody>
          <a:bodyPr/>
          <a:lstStyle/>
          <a:p>
            <a:r>
              <a:rPr lang="ru-RU" dirty="0" smtClean="0"/>
              <a:t>Затем  ЩЕПКИ </a:t>
            </a:r>
            <a:r>
              <a:rPr lang="ru-RU" dirty="0"/>
              <a:t>варятся в специальном растворе. В результате получается целлюлоза — основное сырье для изготовления бумаги.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2636912"/>
            <a:ext cx="4752528" cy="3564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843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88640"/>
            <a:ext cx="8157592" cy="6192688"/>
          </a:xfrm>
        </p:spPr>
        <p:txBody>
          <a:bodyPr/>
          <a:lstStyle/>
          <a:p>
            <a:r>
              <a:rPr lang="ru-RU" dirty="0"/>
              <a:t>После этого бумажная масса попадает в бумагоделательную машину на ленточный конвейер. Здесь с помощью крошечных пористых отверстий и отжима различными валиками из бумаги удаляется </a:t>
            </a:r>
            <a:r>
              <a:rPr lang="ru-RU" dirty="0" err="1" smtClean="0"/>
              <a:t>влаГА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2780928"/>
            <a:ext cx="6667500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221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523541"/>
            <a:ext cx="8085584" cy="6040722"/>
          </a:xfrm>
        </p:spPr>
        <p:txBody>
          <a:bodyPr/>
          <a:lstStyle/>
          <a:p>
            <a:r>
              <a:rPr lang="ru-RU" dirty="0"/>
              <a:t>П</a:t>
            </a:r>
            <a:r>
              <a:rPr lang="ru-RU" dirty="0" smtClean="0"/>
              <a:t>осле </a:t>
            </a:r>
            <a:r>
              <a:rPr lang="ru-RU" dirty="0"/>
              <a:t>этого, на специальных поточных линиях, полученную массу формуют в полотно бумаги.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703" y="2420888"/>
            <a:ext cx="6191250" cy="414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771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5_book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70BBBFD-AEF8-4896-BBF8-8B04058838E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оформления с открытой книгой</Template>
  <TotalTime>98</TotalTime>
  <Words>208</Words>
  <Application>Microsoft Office PowerPoint</Application>
  <PresentationFormat>Экран (4:3)</PresentationFormat>
  <Paragraphs>19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5_books</vt:lpstr>
      <vt:lpstr>Как рождается книга: секреты изготовления бумаги </vt:lpstr>
      <vt:lpstr>Как делают бумагу </vt:lpstr>
      <vt:lpstr>Сначала нужно вырастить лес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Домашняя работа  Знать правила: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рождается книга: секреты изготовления бумаги</dc:title>
  <dc:subject>Шаблон оформления</dc:subject>
  <dc:creator>Алла</dc:creator>
  <cp:keywords/>
  <dc:description>Шаблон оформления
Корпорация Майкрософт</dc:description>
  <cp:lastModifiedBy>Пользователь</cp:lastModifiedBy>
  <cp:revision>10</cp:revision>
  <dcterms:created xsi:type="dcterms:W3CDTF">2017-05-10T14:14:09Z</dcterms:created>
  <dcterms:modified xsi:type="dcterms:W3CDTF">2020-04-22T06:27:17Z</dcterms:modified>
  <cp:category>Шаблон оформления</cp:category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TC019087019991</vt:lpwstr>
  </property>
</Properties>
</file>